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8"/>
  </p:notesMasterIdLst>
  <p:handoutMasterIdLst>
    <p:handoutMasterId r:id="rId29"/>
  </p:handoutMasterIdLst>
  <p:sldIdLst>
    <p:sldId id="257" r:id="rId5"/>
    <p:sldId id="290" r:id="rId6"/>
    <p:sldId id="269" r:id="rId7"/>
    <p:sldId id="270" r:id="rId8"/>
    <p:sldId id="271" r:id="rId9"/>
    <p:sldId id="278" r:id="rId10"/>
    <p:sldId id="272" r:id="rId11"/>
    <p:sldId id="273" r:id="rId12"/>
    <p:sldId id="274" r:id="rId13"/>
    <p:sldId id="275" r:id="rId14"/>
    <p:sldId id="276" r:id="rId15"/>
    <p:sldId id="289" r:id="rId16"/>
    <p:sldId id="280" r:id="rId17"/>
    <p:sldId id="277" r:id="rId18"/>
    <p:sldId id="279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</p:sldIdLst>
  <p:sldSz cx="12188825" cy="6858000"/>
  <p:notesSz cx="6858000" cy="9144000"/>
  <p:defaultTextStyle>
    <a:defPPr rtl="0">
      <a:defRPr lang="hu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07" d="100"/>
          <a:sy n="107" d="100"/>
        </p:scale>
        <p:origin x="138" y="29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Mintaszöveg szerkesztése</a:t>
            </a:r>
          </a:p>
          <a:p>
            <a:pPr lvl="1" rtl="0"/>
            <a:r>
              <a:t>Második szint</a:t>
            </a:r>
          </a:p>
          <a:p>
            <a:pPr lvl="2" rtl="0"/>
            <a:r>
              <a:t>Harmadik szint</a:t>
            </a:r>
          </a:p>
          <a:p>
            <a:pPr lvl="3" rtl="0"/>
            <a:r>
              <a:t>Negyedik szint</a:t>
            </a:r>
          </a:p>
          <a:p>
            <a:pPr lvl="4" rtl="0"/>
            <a:r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átlók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Egyenes összekötő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Egyenes összekötő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Egyenes összekötő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alsó sorok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Szabadkézi sokszög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0" name="Szabadkézi sokszög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1" name="Szabadkézi sokszög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hu-HU" smtClean="0"/>
              <a:t>Mintacím szerkesztése</a:t>
            </a:r>
            <a:endParaRPr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smtClean="0"/>
              <a:t>Kattintson ide az alcím mintájának szerkesztéséhez</a:t>
            </a:r>
            <a:endParaRPr/>
          </a:p>
        </p:txBody>
      </p:sp>
      <p:sp>
        <p:nvSpPr>
          <p:cNvPr id="22" name="Dátum helye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23" name="Élőláb helye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4" name="Dia számának hely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smtClean="0"/>
              <a:t>Mintacím szerkesztése</a:t>
            </a:r>
            <a:endParaRPr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hu-HU" smtClean="0"/>
              <a:t>Mintaszöveg szerkesztése</a:t>
            </a:r>
          </a:p>
          <a:p>
            <a:pPr lvl="1" rtl="0"/>
            <a:r>
              <a:rPr lang="hu-HU" smtClean="0"/>
              <a:t>Második szint</a:t>
            </a:r>
          </a:p>
          <a:p>
            <a:pPr lvl="2" rtl="0"/>
            <a:r>
              <a:rPr lang="hu-HU" smtClean="0"/>
              <a:t>Harmadik szint</a:t>
            </a:r>
          </a:p>
          <a:p>
            <a:pPr lvl="3" rtl="0"/>
            <a:r>
              <a:rPr lang="hu-HU" smtClean="0"/>
              <a:t>Negyedik szint</a:t>
            </a:r>
          </a:p>
          <a:p>
            <a:pPr lvl="4" rtl="0"/>
            <a:r>
              <a:rPr lang="hu-HU" smtClean="0"/>
              <a:t>Ötödik szint</a:t>
            </a:r>
            <a:endParaRPr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hu-HU" smtClean="0"/>
              <a:t>Mintacím szerkesztése</a:t>
            </a:r>
            <a:endParaRPr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hu-HU" smtClean="0"/>
              <a:t>Mintaszöveg szerkesztése</a:t>
            </a:r>
          </a:p>
          <a:p>
            <a:pPr lvl="1" rtl="0"/>
            <a:r>
              <a:rPr lang="hu-HU" smtClean="0"/>
              <a:t>Második szint</a:t>
            </a:r>
          </a:p>
          <a:p>
            <a:pPr lvl="2" rtl="0"/>
            <a:r>
              <a:rPr lang="hu-HU" smtClean="0"/>
              <a:t>Harmadik szint</a:t>
            </a:r>
          </a:p>
          <a:p>
            <a:pPr lvl="3" rtl="0"/>
            <a:r>
              <a:rPr lang="hu-HU" smtClean="0"/>
              <a:t>Negyedik szint</a:t>
            </a:r>
          </a:p>
          <a:p>
            <a:pPr lvl="4" rtl="0"/>
            <a:r>
              <a:rPr lang="hu-HU" smtClean="0"/>
              <a:t>Ötödik szint</a:t>
            </a:r>
            <a:endParaRPr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smtClean="0"/>
              <a:t>Mintacím szerkesztése</a:t>
            </a:r>
            <a:endParaRPr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hu-HU" smtClean="0"/>
              <a:t>Mintaszöveg szerkesztése</a:t>
            </a:r>
          </a:p>
          <a:p>
            <a:pPr lvl="1" rtl="0"/>
            <a:r>
              <a:rPr lang="hu-HU" smtClean="0"/>
              <a:t>Második szint</a:t>
            </a:r>
          </a:p>
          <a:p>
            <a:pPr lvl="2" rtl="0"/>
            <a:r>
              <a:rPr lang="hu-HU" smtClean="0"/>
              <a:t>Harmadik szint</a:t>
            </a:r>
          </a:p>
          <a:p>
            <a:pPr lvl="3" rtl="0"/>
            <a:r>
              <a:rPr lang="hu-HU" smtClean="0"/>
              <a:t>Negyedik szint</a:t>
            </a:r>
          </a:p>
          <a:p>
            <a:pPr lvl="4" rtl="0"/>
            <a:r>
              <a:rPr lang="hu-HU" smtClean="0"/>
              <a:t>Ötödik szint</a:t>
            </a:r>
            <a:endParaRPr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átlók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Egyenes összekötő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Egyenes összekötő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Egyenes összekötő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hu-HU" smtClean="0"/>
              <a:t>Mintacím szerkesztése</a:t>
            </a:r>
            <a:endParaRPr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smtClean="0"/>
              <a:t>Mintacím szerkesztése</a:t>
            </a:r>
            <a:endParaRPr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hu-HU" smtClean="0"/>
              <a:t>Mintaszöveg szerkesztése</a:t>
            </a:r>
          </a:p>
          <a:p>
            <a:pPr lvl="1" rtl="0"/>
            <a:r>
              <a:rPr lang="hu-HU" smtClean="0"/>
              <a:t>Második szint</a:t>
            </a:r>
          </a:p>
          <a:p>
            <a:pPr lvl="2" rtl="0"/>
            <a:r>
              <a:rPr lang="hu-HU" smtClean="0"/>
              <a:t>Harmadik szint</a:t>
            </a:r>
          </a:p>
          <a:p>
            <a:pPr lvl="3" rtl="0"/>
            <a:r>
              <a:rPr lang="hu-HU" smtClean="0"/>
              <a:t>Negyedik szint</a:t>
            </a:r>
          </a:p>
          <a:p>
            <a:pPr lvl="4" rtl="0"/>
            <a:r>
              <a:rPr lang="hu-HU" smtClean="0"/>
              <a:t>Ötödik szint</a:t>
            </a:r>
            <a:endParaRPr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hu-HU" smtClean="0"/>
              <a:t>Mintaszöveg szerkesztése</a:t>
            </a:r>
          </a:p>
          <a:p>
            <a:pPr lvl="1" rtl="0"/>
            <a:r>
              <a:rPr lang="hu-HU" smtClean="0"/>
              <a:t>Második szint</a:t>
            </a:r>
          </a:p>
          <a:p>
            <a:pPr lvl="2" rtl="0"/>
            <a:r>
              <a:rPr lang="hu-HU" smtClean="0"/>
              <a:t>Harmadik szint</a:t>
            </a:r>
          </a:p>
          <a:p>
            <a:pPr lvl="3" rtl="0"/>
            <a:r>
              <a:rPr lang="hu-HU" smtClean="0"/>
              <a:t>Negyedik szint</a:t>
            </a:r>
          </a:p>
          <a:p>
            <a:pPr lvl="4" rtl="0"/>
            <a:r>
              <a:rPr lang="hu-HU" smtClean="0"/>
              <a:t>Ötödik szint</a:t>
            </a:r>
            <a:endParaRPr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u-HU" smtClean="0"/>
              <a:t>Mintacím szerkesztése</a:t>
            </a:r>
            <a:endParaRPr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hu-HU" smtClean="0"/>
              <a:t>Mintaszöveg szerkesztése</a:t>
            </a:r>
          </a:p>
          <a:p>
            <a:pPr lvl="1" rtl="0"/>
            <a:r>
              <a:rPr lang="hu-HU" smtClean="0"/>
              <a:t>Második szint</a:t>
            </a:r>
          </a:p>
          <a:p>
            <a:pPr lvl="2" rtl="0"/>
            <a:r>
              <a:rPr lang="hu-HU" smtClean="0"/>
              <a:t>Harmadik szint</a:t>
            </a:r>
          </a:p>
          <a:p>
            <a:pPr lvl="3" rtl="0"/>
            <a:r>
              <a:rPr lang="hu-HU" smtClean="0"/>
              <a:t>Negyedik szint</a:t>
            </a:r>
          </a:p>
          <a:p>
            <a:pPr lvl="4" rtl="0"/>
            <a:r>
              <a:rPr lang="hu-HU" smtClean="0"/>
              <a:t>Ötödik szint</a:t>
            </a:r>
            <a:endParaRPr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hu-HU" smtClean="0"/>
              <a:t>Mintaszöveg szerkesztése</a:t>
            </a:r>
          </a:p>
          <a:p>
            <a:pPr lvl="1" rtl="0"/>
            <a:r>
              <a:rPr lang="hu-HU" smtClean="0"/>
              <a:t>Második szint</a:t>
            </a:r>
          </a:p>
          <a:p>
            <a:pPr lvl="2" rtl="0"/>
            <a:r>
              <a:rPr lang="hu-HU" smtClean="0"/>
              <a:t>Harmadik szint</a:t>
            </a:r>
          </a:p>
          <a:p>
            <a:pPr lvl="3" rtl="0"/>
            <a:r>
              <a:rPr lang="hu-HU" smtClean="0"/>
              <a:t>Negyedik szint</a:t>
            </a:r>
          </a:p>
          <a:p>
            <a:pPr lvl="4" rtl="0"/>
            <a:r>
              <a:rPr lang="hu-HU" smtClean="0"/>
              <a:t>Ötödik szint</a:t>
            </a:r>
            <a:endParaRPr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smtClean="0"/>
              <a:t>Mintacím szerkesztése</a:t>
            </a:r>
            <a:endParaRPr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hu-HU" smtClean="0"/>
              <a:t>Mintacím szerkesztése</a:t>
            </a:r>
            <a:endParaRPr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hu-HU" smtClean="0"/>
              <a:t>Mintaszöveg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hu-HU" smtClean="0"/>
              <a:t>Mintaszöveg szerkesztése</a:t>
            </a:r>
          </a:p>
          <a:p>
            <a:pPr lvl="1" rtl="0"/>
            <a:r>
              <a:rPr lang="hu-HU" smtClean="0"/>
              <a:t>Második szint</a:t>
            </a:r>
          </a:p>
          <a:p>
            <a:pPr lvl="2" rtl="0"/>
            <a:r>
              <a:rPr lang="hu-HU" smtClean="0"/>
              <a:t>Harmadik szint</a:t>
            </a:r>
          </a:p>
          <a:p>
            <a:pPr lvl="3" rtl="0"/>
            <a:r>
              <a:rPr lang="hu-HU" smtClean="0"/>
              <a:t>Negyedik szint</a:t>
            </a:r>
          </a:p>
          <a:p>
            <a:pPr lvl="4" rtl="0"/>
            <a:r>
              <a:rPr lang="hu-HU" smtClean="0"/>
              <a:t>Ötödik szint</a:t>
            </a:r>
            <a:endParaRPr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hu-HU" smtClean="0"/>
              <a:t>Mintacím szerkesztése</a:t>
            </a:r>
            <a:endParaRPr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hu-HU" smtClean="0"/>
              <a:t>Mintaszöveg szerkesztése</a:t>
            </a:r>
          </a:p>
        </p:txBody>
      </p:sp>
      <p:sp>
        <p:nvSpPr>
          <p:cNvPr id="3" name="Kép helyőrzője 2" descr="Üres helyőrző kép hozzáadásához. Kattintson a helyőrzőre, és jelölje ki a hozzáadni kívánt képet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pPr rtl="0"/>
            <a:r>
              <a:rPr lang="hu-HU" smtClean="0"/>
              <a:t>Kép beszúrásához kattintson az ikonra</a:t>
            </a:r>
            <a:endParaRPr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bal oldali sorok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Szabadkézi sokszög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1" name="Szabadkézi sokszög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4" name="Szabadkézi sokszög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hu"/>
              <a:t>Mintacím szerkesztése</a:t>
            </a:r>
            <a:endParaRPr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hu"/>
              <a:t>Mintaszöveg szerkesztése</a:t>
            </a:r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wipe/>
  </p:transition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9221764" cy="2000251"/>
          </a:xfrm>
        </p:spPr>
        <p:txBody>
          <a:bodyPr rtlCol="0"/>
          <a:lstStyle/>
          <a:p>
            <a:pPr rtl="0"/>
            <a:r>
              <a:rPr lang="hu" dirty="0" smtClean="0"/>
              <a:t>FelX Vállalatirányítási Rendszer</a:t>
            </a:r>
            <a:endParaRPr lang="hu" dirty="0"/>
          </a:p>
        </p:txBody>
      </p:sp>
      <p:sp>
        <p:nvSpPr>
          <p:cNvPr id="5" name="Alcím 4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hu" sz="2000" dirty="0" smtClean="0"/>
              <a:t>Lázár Marcell, Medve Adrián, Varsányi barnabás projektje</a:t>
            </a:r>
            <a:endParaRPr lang="hu" sz="2000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Saját jelszó módosítása</a:t>
            </a:r>
            <a:br>
              <a:rPr lang="hu-HU" dirty="0" smtClean="0"/>
            </a:b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94" y="1340768"/>
            <a:ext cx="3790879" cy="1732974"/>
          </a:xfr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2132856"/>
            <a:ext cx="2909256" cy="4371231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00" y="371753"/>
            <a:ext cx="2845525" cy="6165304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862814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Jogosultságok</a:t>
            </a:r>
            <a:br>
              <a:rPr lang="hu-HU" dirty="0" smtClean="0"/>
            </a:br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778" y="944232"/>
            <a:ext cx="2349789" cy="5085184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944232"/>
            <a:ext cx="2349789" cy="5085184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60" y="3682752"/>
            <a:ext cx="5350676" cy="2346664"/>
          </a:xfr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001300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Biztonság</a:t>
            </a:r>
            <a:br>
              <a:rPr lang="hu-HU" dirty="0" smtClean="0"/>
            </a:b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73" y="476672"/>
            <a:ext cx="2715801" cy="58772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1463251"/>
            <a:ext cx="3384376" cy="2162044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2" y="4437112"/>
            <a:ext cx="5058481" cy="179095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4437112"/>
            <a:ext cx="1964989" cy="2126495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13499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Új feladat létrehozása</a:t>
            </a:r>
            <a:br>
              <a:rPr lang="hu-HU" dirty="0" smtClean="0"/>
            </a:b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40" y="4587841"/>
            <a:ext cx="3805048" cy="1718651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30" y="1474691"/>
            <a:ext cx="3877636" cy="2661468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20" y="427692"/>
            <a:ext cx="2713293" cy="587880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3099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Feladatok</a:t>
            </a:r>
            <a:br>
              <a:rPr lang="hu-HU" dirty="0" smtClean="0"/>
            </a:b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1124744"/>
            <a:ext cx="6134611" cy="43475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61" y="620688"/>
            <a:ext cx="2546415" cy="551723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620688"/>
            <a:ext cx="2549432" cy="551723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58" y="2852936"/>
            <a:ext cx="9217560" cy="3700319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660487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76"/>
          <a:stretch/>
        </p:blipFill>
        <p:spPr>
          <a:xfrm>
            <a:off x="981845" y="1040801"/>
            <a:ext cx="4176464" cy="5094775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Feladatokhoz kapcsolt üzenetek</a:t>
            </a:r>
            <a:br>
              <a:rPr lang="hu-HU" dirty="0" smtClean="0"/>
            </a:b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72" y="1052736"/>
            <a:ext cx="2582706" cy="558924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08" y="1052736"/>
            <a:ext cx="2579650" cy="558924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00" y="1847383"/>
            <a:ext cx="8838479" cy="497775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95367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04" y="404664"/>
            <a:ext cx="2848896" cy="6165304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Új üzenet létrehozása</a:t>
            </a:r>
            <a:br>
              <a:rPr lang="hu-HU" dirty="0" smtClean="0"/>
            </a:b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2924944"/>
            <a:ext cx="4755280" cy="2941954"/>
          </a:xfr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6"/>
          <a:stretch/>
        </p:blipFill>
        <p:spPr>
          <a:xfrm>
            <a:off x="1773932" y="1385866"/>
            <a:ext cx="4032448" cy="491308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12717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1844824"/>
            <a:ext cx="6415399" cy="3721388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Új felhasználó </a:t>
            </a:r>
            <a:r>
              <a:rPr lang="hu-HU" dirty="0" smtClean="0"/>
              <a:t>létrehozása</a:t>
            </a:r>
            <a:r>
              <a:rPr lang="hu-HU" dirty="0" smtClean="0"/>
              <a:t/>
            </a:r>
            <a:br>
              <a:rPr lang="hu-HU" dirty="0" smtClean="0"/>
            </a:b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99" y="404664"/>
            <a:ext cx="2682527" cy="5805264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2492896"/>
            <a:ext cx="4802495" cy="4102423"/>
          </a:xfr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47841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05" y="1206460"/>
            <a:ext cx="4184700" cy="2860904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Regisztrált felhasználó </a:t>
            </a:r>
            <a:r>
              <a:rPr lang="hu-HU" dirty="0" smtClean="0"/>
              <a:t>kezelése</a:t>
            </a:r>
            <a:br>
              <a:rPr lang="hu-HU" dirty="0" smtClean="0"/>
            </a:b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1124744"/>
            <a:ext cx="2513180" cy="5445224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611" y="1124744"/>
            <a:ext cx="2513180" cy="5445224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96" y="2588525"/>
            <a:ext cx="7100479" cy="398144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28370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Munkacsoportok </a:t>
            </a:r>
            <a:r>
              <a:rPr lang="hu-HU" dirty="0" smtClean="0"/>
              <a:t>kezelése</a:t>
            </a:r>
            <a:br>
              <a:rPr lang="hu-HU" dirty="0" smtClean="0"/>
            </a:b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1268760"/>
            <a:ext cx="4139891" cy="325906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60" y="332656"/>
            <a:ext cx="2948718" cy="6381328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16" y="3140968"/>
            <a:ext cx="6288426" cy="3311327"/>
          </a:xfr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8850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Főoldal</a:t>
            </a:r>
            <a:br>
              <a:rPr lang="hu-HU" dirty="0" smtClean="0"/>
            </a:b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963948"/>
            <a:ext cx="10585176" cy="5464407"/>
          </a:xfr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963948"/>
            <a:ext cx="6791325" cy="323850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214" y="1785493"/>
            <a:ext cx="6791325" cy="325755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2398603"/>
            <a:ext cx="7458075" cy="4181475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121" y="2105156"/>
            <a:ext cx="7381875" cy="4810125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91524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11" y="1268760"/>
            <a:ext cx="6998707" cy="495995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454" y="1097061"/>
            <a:ext cx="2549432" cy="551723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702" y="1097061"/>
            <a:ext cx="2549432" cy="551723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Vállalati felhasználók </a:t>
            </a:r>
            <a:r>
              <a:rPr lang="hu-HU" dirty="0" smtClean="0"/>
              <a:t>kezelése</a:t>
            </a:r>
            <a:br>
              <a:rPr lang="hu-HU" dirty="0" smtClean="0"/>
            </a:b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028" y="1498286"/>
            <a:ext cx="9398780" cy="528681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79" y="3245540"/>
            <a:ext cx="9864829" cy="3539559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94492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Változások</a:t>
            </a:r>
            <a:br>
              <a:rPr lang="hu-HU" dirty="0" smtClean="0"/>
            </a:b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2076135"/>
            <a:ext cx="7920880" cy="4460969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716" y="335796"/>
            <a:ext cx="2862142" cy="6201308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34506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Diagnosztika</a:t>
            </a:r>
            <a:br>
              <a:rPr lang="hu-HU" dirty="0" smtClean="0"/>
            </a:b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1052736"/>
            <a:ext cx="9649072" cy="5562694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4029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Névjegy</a:t>
            </a:r>
            <a:br>
              <a:rPr lang="hu-HU" dirty="0" smtClean="0"/>
            </a:b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3235440"/>
            <a:ext cx="4794041" cy="3220739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92" y="310414"/>
            <a:ext cx="2854658" cy="617777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91171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Bejelentkezés</a:t>
            </a:r>
            <a:br>
              <a:rPr lang="hu-HU" dirty="0" smtClean="0"/>
            </a:b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340768"/>
            <a:ext cx="6765902" cy="5200628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748" y="274637"/>
            <a:ext cx="2779056" cy="612117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26" y="274637"/>
            <a:ext cx="2828502" cy="612117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3648744"/>
            <a:ext cx="6108896" cy="3054448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0250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Adatvédelmi nyilatkozat</a:t>
            </a:r>
            <a:br>
              <a:rPr lang="hu-HU" dirty="0" smtClean="0"/>
            </a:b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32" y="555831"/>
            <a:ext cx="2712587" cy="58772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396392"/>
            <a:ext cx="6336704" cy="503341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6" y="2996952"/>
            <a:ext cx="3222201" cy="297193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01658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Kezelőpult</a:t>
            </a:r>
            <a:br>
              <a:rPr lang="hu-HU" dirty="0" smtClean="0"/>
            </a:b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1052736"/>
            <a:ext cx="10009112" cy="5630126"/>
          </a:xfrm>
        </p:spPr>
      </p:pic>
    </p:spTree>
    <p:extLst>
      <p:ext uri="{BB962C8B-B14F-4D97-AF65-F5344CB8AC3E}">
        <p14:creationId xmlns:p14="http://schemas.microsoft.com/office/powerpoint/2010/main" val="644404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Menüpontok</a:t>
            </a:r>
            <a:br>
              <a:rPr lang="hu-HU" dirty="0" smtClean="0"/>
            </a:b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88" y="274637"/>
            <a:ext cx="4109844" cy="211431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88" y="2365148"/>
            <a:ext cx="4109844" cy="1966085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230" y="4252455"/>
            <a:ext cx="4109423" cy="116717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30" y="5332575"/>
            <a:ext cx="4098502" cy="1347117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28" y="1124744"/>
            <a:ext cx="2495261" cy="540000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21" y="1124744"/>
            <a:ext cx="2492308" cy="540000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0197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1"/>
          <a:stretch/>
        </p:blipFill>
        <p:spPr>
          <a:xfrm>
            <a:off x="574136" y="1407782"/>
            <a:ext cx="6022404" cy="5096918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Vállalat kiválasztása</a:t>
            </a:r>
            <a:br>
              <a:rPr lang="hu-HU" dirty="0" smtClean="0"/>
            </a:b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590" y="404664"/>
            <a:ext cx="2658757" cy="576064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392" y="404664"/>
            <a:ext cx="2661612" cy="576000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726" y="4797152"/>
            <a:ext cx="5184576" cy="1707548"/>
          </a:xfr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11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2017932"/>
            <a:ext cx="6998776" cy="4104711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066" y="188640"/>
            <a:ext cx="2981992" cy="6453336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746" y="188640"/>
            <a:ext cx="2978463" cy="6453336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Saját fiók adatai</a:t>
            </a:r>
            <a:br>
              <a:rPr lang="hu-HU" dirty="0" smtClean="0"/>
            </a:b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32" y="1916832"/>
            <a:ext cx="4766407" cy="4462463"/>
          </a:xfr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12810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Aktív munkamenetek</a:t>
            </a:r>
            <a:br>
              <a:rPr lang="hu-HU" dirty="0" smtClean="0"/>
            </a:b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884" y="2924944"/>
            <a:ext cx="6767047" cy="3585821"/>
          </a:xfr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00"/>
          <a:stretch/>
        </p:blipFill>
        <p:spPr>
          <a:xfrm>
            <a:off x="5521469" y="620688"/>
            <a:ext cx="3165231" cy="198884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00"/>
          <a:stretch/>
        </p:blipFill>
        <p:spPr>
          <a:xfrm>
            <a:off x="8686700" y="620688"/>
            <a:ext cx="3165231" cy="198884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48" y="2348880"/>
            <a:ext cx="3384376" cy="3136954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73318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nológia (16x9)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-téma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éma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Hármas áramkört ábrázoló bemutató (szélesvásznú)</Template>
  <TotalTime>323</TotalTime>
  <Words>54</Words>
  <Application>Microsoft Office PowerPoint</Application>
  <PresentationFormat>Egyéni</PresentationFormat>
  <Paragraphs>24</Paragraphs>
  <Slides>23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26" baseType="lpstr">
      <vt:lpstr>Arial</vt:lpstr>
      <vt:lpstr>Calibri</vt:lpstr>
      <vt:lpstr>Technológia (16x9)</vt:lpstr>
      <vt:lpstr>FelX Vállalatirányítási Rendszer</vt:lpstr>
      <vt:lpstr>Főoldal </vt:lpstr>
      <vt:lpstr>Bejelentkezés </vt:lpstr>
      <vt:lpstr>Adatvédelmi nyilatkozat </vt:lpstr>
      <vt:lpstr>Kezelőpult </vt:lpstr>
      <vt:lpstr>Menüpontok </vt:lpstr>
      <vt:lpstr>Vállalat kiválasztása </vt:lpstr>
      <vt:lpstr>Saját fiók adatai </vt:lpstr>
      <vt:lpstr>Aktív munkamenetek </vt:lpstr>
      <vt:lpstr>Saját jelszó módosítása </vt:lpstr>
      <vt:lpstr>Jogosultságok </vt:lpstr>
      <vt:lpstr>Biztonság </vt:lpstr>
      <vt:lpstr>Új feladat létrehozása </vt:lpstr>
      <vt:lpstr>Feladatok </vt:lpstr>
      <vt:lpstr>Feladatokhoz kapcsolt üzenetek </vt:lpstr>
      <vt:lpstr>Új üzenet létrehozása </vt:lpstr>
      <vt:lpstr>Új felhasználó létrehozása </vt:lpstr>
      <vt:lpstr>Regisztrált felhasználó kezelése </vt:lpstr>
      <vt:lpstr>Munkacsoportok kezelése </vt:lpstr>
      <vt:lpstr>Vállalati felhasználók kezelése </vt:lpstr>
      <vt:lpstr>Változások </vt:lpstr>
      <vt:lpstr>Diagnosztika </vt:lpstr>
      <vt:lpstr>Névjegy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FelX Vállalatirányítási Rendszer</dc:title>
  <dc:creator>Varsányi Barnabás</dc:creator>
  <cp:lastModifiedBy>Varsányi Barnabás</cp:lastModifiedBy>
  <cp:revision>39</cp:revision>
  <dcterms:created xsi:type="dcterms:W3CDTF">2023-04-25T06:16:13Z</dcterms:created>
  <dcterms:modified xsi:type="dcterms:W3CDTF">2023-04-26T11:02:09Z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